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89" r:id="rId11"/>
    <p:sldId id="266" r:id="rId12"/>
    <p:sldId id="287" r:id="rId13"/>
    <p:sldId id="267" r:id="rId14"/>
    <p:sldId id="268" r:id="rId15"/>
    <p:sldId id="269" r:id="rId16"/>
    <p:sldId id="270" r:id="rId17"/>
    <p:sldId id="271" r:id="rId18"/>
    <p:sldId id="288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3" r:id="rId30"/>
    <p:sldId id="290" r:id="rId31"/>
    <p:sldId id="284" r:id="rId32"/>
    <p:sldId id="285" r:id="rId33"/>
    <p:sldId id="28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2F04"/>
    <a:srgbClr val="FF3300"/>
    <a:srgbClr val="006C31"/>
    <a:srgbClr val="FF9900"/>
    <a:srgbClr val="DAFA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2" d="100"/>
          <a:sy n="52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2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213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7426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6441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454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3953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8286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8920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49730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1117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0395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9755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ABAA8-E7AA-4E8F-8B69-7488331DCCE3}" type="datetimeFigureOut">
              <a:rPr lang="en-GB" smtClean="0"/>
              <a:pPr/>
              <a:t>23/12/2013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E2A80-0FA3-4B86-9C79-F7EB4FD61D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8084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8355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691680" y="2924944"/>
            <a:ext cx="6660740" cy="2160240"/>
          </a:xfrm>
          <a:prstGeom prst="round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835696" y="2881679"/>
            <a:ext cx="62646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despised and rejected by men, a man of sorrows, and familiar with suffering. Like one from whom men hide their faces he was despised and we esteemed him not. </a:t>
            </a:r>
            <a:r>
              <a:rPr lang="en-GB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Isaiah 53:3</a:t>
            </a:r>
            <a:endParaRPr lang="en-GB" sz="2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655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286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1180711" y="3573016"/>
            <a:ext cx="6768752" cy="2160240"/>
          </a:xfrm>
          <a:prstGeom prst="wedgeRoundRectCallout">
            <a:avLst>
              <a:gd name="adj1" fmla="val 29715"/>
              <a:gd name="adj2" fmla="val -66130"/>
              <a:gd name="adj3" fmla="val 16667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“For who has known the mind of the Lord,</a:t>
            </a:r>
            <a:br>
              <a:rPr lang="en-GB" dirty="0"/>
            </a:br>
            <a:r>
              <a:rPr lang="en-GB" dirty="0"/>
              <a:t>    or who has been his counsellor?”</a:t>
            </a:r>
            <a:br>
              <a:rPr lang="en-GB" dirty="0"/>
            </a:br>
            <a:r>
              <a:rPr lang="en-GB" baseline="30000" dirty="0"/>
              <a:t>35 </a:t>
            </a:r>
            <a:r>
              <a:rPr lang="en-GB" dirty="0"/>
              <a:t>“Or who has given a gift to him</a:t>
            </a:r>
            <a:br>
              <a:rPr lang="en-GB" dirty="0"/>
            </a:br>
            <a:r>
              <a:rPr lang="en-GB" dirty="0"/>
              <a:t>    that he might be repaid?”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75655" y="3717032"/>
            <a:ext cx="64738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“For who has known the mind of the Lord</a:t>
            </a: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               or </a:t>
            </a:r>
            <a:r>
              <a:rPr lang="en-GB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has been his counsellor?”</a:t>
            </a:r>
            <a:br>
              <a:rPr lang="en-GB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GB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who has given a gift to him</a:t>
            </a:r>
            <a:br>
              <a:rPr lang="en-GB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</a:t>
            </a: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GB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might be repaid</a:t>
            </a: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?” Rom 11:34-35</a:t>
            </a:r>
            <a:endParaRPr lang="en-GB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687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3429000"/>
            <a:ext cx="6732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tells us the truth</a:t>
            </a:r>
            <a:endParaRPr lang="en-GB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011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3429000"/>
            <a:ext cx="67327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tells us the truth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tells us to trust him</a:t>
            </a:r>
            <a:endParaRPr lang="en-GB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577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3429000"/>
            <a:ext cx="67327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tells us the truth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tells us to trust him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gives us a roadmap</a:t>
            </a:r>
            <a:endParaRPr lang="en-GB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398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3429000"/>
            <a:ext cx="67327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tells us the truth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tells us to trust him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gives us a roadmap</a:t>
            </a:r>
            <a:endParaRPr lang="en-GB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5724128" y="3933056"/>
            <a:ext cx="3312368" cy="2744064"/>
          </a:xfrm>
          <a:prstGeom prst="wedgeRoundRectCallout">
            <a:avLst>
              <a:gd name="adj1" fmla="val -57819"/>
              <a:gd name="adj2" fmla="val -20322"/>
              <a:gd name="adj3" fmla="val 16667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5796136" y="4107936"/>
            <a:ext cx="30963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“Whoever </a:t>
            </a:r>
            <a:r>
              <a:rPr lang="en-GB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my commandments and keeps them, he it is who loves me. And he who loves me will be loved by my Father, and I will love him and manifest myself to him</a:t>
            </a:r>
            <a:r>
              <a:rPr lang="en-GB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 </a:t>
            </a:r>
            <a:r>
              <a:rPr lang="en-GB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14:21</a:t>
            </a:r>
            <a:endParaRPr lang="en-GB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742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27385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85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Magdalene (Luke 8:2)</a:t>
            </a:r>
            <a:endParaRPr lang="en-GB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534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Magdalene (Luke 8:2)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“Legion” (Mat 8:28f.)</a:t>
            </a:r>
            <a:endParaRPr lang="en-GB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238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2200006"/>
            <a:ext cx="77768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rgbClr val="006C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angel of the Lord said to him, “Why do you ask my name, seeing it is wonderful?” So Manoah took a young goat with a grain offering and offered it on the rock to the LORD, to the one who works wonders. </a:t>
            </a:r>
            <a:r>
              <a:rPr lang="en-GB" sz="2800" b="1" dirty="0" smtClean="0">
                <a:solidFill>
                  <a:srgbClr val="006C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Judges 13:18-19</a:t>
            </a:r>
            <a:endParaRPr lang="en-GB" sz="2800" b="1" i="1" dirty="0">
              <a:solidFill>
                <a:srgbClr val="006C3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170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Magdalene (Luke 8:2)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“Legion” (Mat 8:28f.)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Samaritan woman (John 4)</a:t>
            </a:r>
            <a:endParaRPr lang="en-GB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97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Magdalene (Luke 8:2)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“Legion” (Mat 8:28f.)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Samaritan woman (John 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Adulterous woman (John 8)</a:t>
            </a:r>
            <a:endParaRPr lang="en-GB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679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Magdalene (Luke 8:2)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“Legion” (Mat 8:28f.)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Samaritan woman (John 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Adulterous woman (John 8)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Zacchaeus (Luke 19)</a:t>
            </a:r>
            <a:endParaRPr lang="en-GB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950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Magdalene (Luke 8:2)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“Legion” (Mat 8:28f.)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Samaritan woman (John 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Adulterous woman (John 8)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Zacchaeus (Luke 19)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Fisherman &gt; fishers of men</a:t>
            </a:r>
            <a:endParaRPr lang="en-GB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649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Magdalene (Luke 8:2)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“Legion” (Mat 8:28f.)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Samaritan woman (John 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Adulterous woman (John 8)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Zacchaeus (Luke 19)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Fisherman &gt; fishers of 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Nicodemus – self-righteous Pharisee &gt; disciple</a:t>
            </a:r>
            <a:endParaRPr lang="en-GB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22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 Augustine – womanizer &gt; Bishop of Hippo</a:t>
            </a: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488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 Augustine – womanizer &gt; Bishop of Hippo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Newton – drunkard, slave-trader &gt; pastor</a:t>
            </a: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087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 Augustine – womanizer &gt; Bishop of Hippo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Newton – drunkard, slave-trader &gt; pastor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Chuck Colson – arch schemer &gt; missionary</a:t>
            </a: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774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645024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 Augustine – womanizer &gt; Bishop of Hippo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Newton – drunkard, slave-trader &gt; pastor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Chuck Colson – arch schemer &gt; missionary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Stephen Lungu – terrorist &gt; preacher of reconciliation </a:t>
            </a: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46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07604" y="3770901"/>
            <a:ext cx="7884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Conclusions:</a:t>
            </a:r>
          </a:p>
        </p:txBody>
      </p:sp>
    </p:spTree>
    <p:extLst>
      <p:ext uri="{BB962C8B-B14F-4D97-AF65-F5344CB8AC3E}">
        <p14:creationId xmlns:p14="http://schemas.microsoft.com/office/powerpoint/2010/main" xmlns="" val="284287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do we need a counsellor?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23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07604" y="3770901"/>
            <a:ext cx="78848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Birth of Jesus not simply ancient history</a:t>
            </a:r>
          </a:p>
        </p:txBody>
      </p:sp>
    </p:spTree>
    <p:extLst>
      <p:ext uri="{BB962C8B-B14F-4D97-AF65-F5344CB8AC3E}">
        <p14:creationId xmlns:p14="http://schemas.microsoft.com/office/powerpoint/2010/main" xmlns="" val="92665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07604" y="3770901"/>
            <a:ext cx="788487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Birth of Jesus not simply ancient history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only counsels those who listen</a:t>
            </a:r>
          </a:p>
        </p:txBody>
      </p:sp>
    </p:spTree>
    <p:extLst>
      <p:ext uri="{BB962C8B-B14F-4D97-AF65-F5344CB8AC3E}">
        <p14:creationId xmlns:p14="http://schemas.microsoft.com/office/powerpoint/2010/main" xmlns="" val="136427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07604" y="3770901"/>
            <a:ext cx="788487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Birth of Jesus not simply ancient history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only counsels those who listen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time to let go of our burdens</a:t>
            </a:r>
          </a:p>
        </p:txBody>
      </p:sp>
    </p:spTree>
    <p:extLst>
      <p:ext uri="{BB962C8B-B14F-4D97-AF65-F5344CB8AC3E}">
        <p14:creationId xmlns:p14="http://schemas.microsoft.com/office/powerpoint/2010/main" xmlns="" val="409636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prescribes the right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gets impressive results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07604" y="3770901"/>
            <a:ext cx="788487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Birth of Jesus not simply ancient history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only counsels those who listen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time to let go of our burdens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bore our sins, takes our hand, leads us home! </a:t>
            </a:r>
            <a:endParaRPr lang="en-GB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466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do we need a counsellor?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world is a confusing place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141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do we need a counsellor?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world is a confusing place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suffer from sin we can’t fix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910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do we need a counsellor?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world is a confusing place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suffer from sin we can’t fix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Whether we admit it or not, we’re seeking an answer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111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040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1187624" y="2924944"/>
            <a:ext cx="7488832" cy="3036535"/>
          </a:xfrm>
          <a:prstGeom prst="wedgeRoundRectCallout">
            <a:avLst>
              <a:gd name="adj1" fmla="val 33224"/>
              <a:gd name="adj2" fmla="val -60000"/>
              <a:gd name="adj3" fmla="val 16667"/>
            </a:avLst>
          </a:prstGeom>
          <a:pattFill prst="pct5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619672" y="2852936"/>
            <a:ext cx="70567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 he had to be made like his brothers in every respect, so that he might become a merciful and faithful high priest in the service of God, to make propitiation for the sins of the people. 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GB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he himself has suffered when tempted, he is able to help those who are being tempted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(</a:t>
            </a:r>
            <a:r>
              <a:rPr lang="en-GB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2:17-18)</a:t>
            </a: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694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risscrossEtching trans="50000"/>
                    </a14:imgEffect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" y="0"/>
            <a:ext cx="9155782" cy="6857999"/>
          </a:xfrm>
          <a:blipFill>
            <a:blip r:embed="rId4" cstate="print"/>
            <a:tile tx="0" ty="0" sx="100000" sy="100000" flip="none" algn="tl"/>
          </a:blipFill>
          <a:effectLst>
            <a:reflection endPos="0" dist="508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11560" y="4046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What’s in a name?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27000">
                    <a:schemeClr val="accent6">
                      <a:lumMod val="5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9:6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27000">
                  <a:schemeClr val="accent6">
                    <a:lumMod val="5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80" y="1615231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FFFF00"/>
                  </a:glow>
                </a:effectLst>
                <a:latin typeface="Arial Black" panose="020B0A04020102020204" pitchFamily="34" charset="0"/>
              </a:rPr>
              <a:t>Wonderful counsellor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127000">
                  <a:srgbClr val="FFFF00"/>
                </a:glo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687" y="2200006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makes the right diagnosis</a:t>
            </a:r>
            <a:endParaRPr lang="en-GB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1512155" y="3356992"/>
            <a:ext cx="7200800" cy="2084379"/>
          </a:xfrm>
          <a:prstGeom prst="wedgeRectCallout">
            <a:avLst>
              <a:gd name="adj1" fmla="val -7765"/>
              <a:gd name="adj2" fmla="val -74644"/>
            </a:avLst>
          </a:prstGeom>
          <a:pattFill prst="pct5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84163" y="3491240"/>
            <a:ext cx="70567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we do not have a high priest who is unable to sympathize with our weaknesses, but one who in every respect has been tempted as we are, yet without sin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(Hebrews 4:15)</a:t>
            </a: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585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1324</Words>
  <Application>Microsoft Office PowerPoint</Application>
  <PresentationFormat>On-screen Show (4:3)</PresentationFormat>
  <Paragraphs>244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Manager>Grace Fellowship(Ahford)</Manager>
  <Company>Grace Fellowship(Ahford)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What's in a Name</dc:title>
  <dc:subject>Isaiah Ch 9 ver 6</dc:subject>
  <dc:creator>Colin Howells</dc:creator>
  <cp:lastModifiedBy>mark</cp:lastModifiedBy>
  <cp:revision>29</cp:revision>
  <dcterms:created xsi:type="dcterms:W3CDTF">2013-07-20T07:35:29Z</dcterms:created>
  <dcterms:modified xsi:type="dcterms:W3CDTF">2013-12-23T07:28:31Z</dcterms:modified>
</cp:coreProperties>
</file>